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0" r:id="rId3"/>
    <p:sldId id="261" r:id="rId4"/>
    <p:sldId id="262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8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 autoAdjust="0"/>
    <p:restoredTop sz="94660"/>
  </p:normalViewPr>
  <p:slideViewPr>
    <p:cSldViewPr snapToGrid="0">
      <p:cViewPr varScale="1">
        <p:scale>
          <a:sx n="80" d="100"/>
          <a:sy n="80" d="100"/>
        </p:scale>
        <p:origin x="326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315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6B9FF0-A056-4154-BAFE-25CA2F4698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781115-F2C7-4F73-968A-1990888CCE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B0FC0-DEE8-46CC-A8FB-A8C2D76714A9}" type="datetimeFigureOut">
              <a:rPr lang="en-DE" smtClean="0"/>
              <a:t>05/09/2025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BB30AA-0E8F-4265-8E3A-CD2490917F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AA2DA9-4FEA-4ECD-8120-4BDF17BA020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F9B95A-173F-4424-9069-22DD4AC03DBC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263381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DB12A-BD52-4D73-A838-ACD187B3FA0D}" type="datetimeFigureOut">
              <a:rPr lang="en-GB" smtClean="0"/>
              <a:t>09/05/2025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7A0D4-35B3-479D-9044-6810393B09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34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emf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pn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fik 2">
            <a:extLst>
              <a:ext uri="{FF2B5EF4-FFF2-40B4-BE49-F238E27FC236}">
                <a16:creationId xmlns:a16="http://schemas.microsoft.com/office/drawing/2014/main" id="{91C53F8B-CC21-43F4-8631-02DD4DDEF2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380" y="1759386"/>
            <a:ext cx="2499831" cy="17220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521A95-536A-4F5D-AD85-FF4049440A5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864" y="1869581"/>
            <a:ext cx="7143135" cy="1230005"/>
          </a:xfrm>
        </p:spPr>
        <p:txBody>
          <a:bodyPr anchor="b">
            <a:noAutofit/>
          </a:bodyPr>
          <a:lstStyle>
            <a:lvl1pPr algn="l">
              <a:defRPr sz="40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Put Here the Title of Your Presentation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36886B-621F-44A1-AAAE-1347FC881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24863" y="3314247"/>
            <a:ext cx="7143135" cy="93251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name and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F1308-978C-4CB7-AB36-6762AC6219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133007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082AD32-6B69-4795-B332-5B78810EE1FD}" type="datetime1">
              <a:rPr lang="en-GB" smtClean="0"/>
              <a:t>09/05/2025</a:t>
            </a:fld>
            <a:endParaRPr lang="en-GB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243D7F17-792B-4438-8FCE-DEDB5F95F6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8856"/>
          <a:stretch/>
        </p:blipFill>
        <p:spPr>
          <a:xfrm>
            <a:off x="11125201" y="130175"/>
            <a:ext cx="1066800" cy="65913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508D3FF-FD7F-5445-BB1D-66D6B339D5CF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A922E60-9A69-244C-84D1-9066938BC34A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C85DA5A-A0B4-6D4C-A280-A0D9A8C4884E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4C56148B-A34E-B24C-ADA9-D18C039637C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5" y="4410359"/>
            <a:ext cx="1388202" cy="4627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FA6E66-0A69-038A-1055-29EFE906947C}"/>
              </a:ext>
            </a:extLst>
          </p:cNvPr>
          <p:cNvSpPr txBox="1"/>
          <p:nvPr userDrawn="1"/>
        </p:nvSpPr>
        <p:spPr>
          <a:xfrm>
            <a:off x="583005" y="3733873"/>
            <a:ext cx="285648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latin typeface="Bebas" panose="020B0606020202050201" pitchFamily="34" charset="0"/>
              </a:rPr>
              <a:t>2025 IEEE EUROPEAN TECHNOLOGY &amp; ENGINEERING MANAGEMENT SUMMIT</a:t>
            </a:r>
          </a:p>
          <a:p>
            <a:r>
              <a:rPr lang="en-US" sz="1600" b="1" dirty="0">
                <a:latin typeface="Bebas" panose="020B0606020202050201" pitchFamily="34" charset="0"/>
              </a:rPr>
              <a:t>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DFF13C6-C6A4-CDD6-C214-48D549969D8C}"/>
              </a:ext>
            </a:extLst>
          </p:cNvPr>
          <p:cNvGrpSpPr/>
          <p:nvPr userDrawn="1"/>
        </p:nvGrpSpPr>
        <p:grpSpPr>
          <a:xfrm>
            <a:off x="3038764" y="4861834"/>
            <a:ext cx="6886778" cy="1833764"/>
            <a:chOff x="3038764" y="4861834"/>
            <a:chExt cx="6886778" cy="1833764"/>
          </a:xfrm>
        </p:grpSpPr>
        <p:pic>
          <p:nvPicPr>
            <p:cNvPr id="12" name="Picture 11" descr="A logo of a smart city&#10;&#10;AI-generated content may be incorrect.">
              <a:extLst>
                <a:ext uri="{FF2B5EF4-FFF2-40B4-BE49-F238E27FC236}">
                  <a16:creationId xmlns:a16="http://schemas.microsoft.com/office/drawing/2014/main" id="{E25A961A-3676-7737-0B09-3D37329F32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1731" y="5826960"/>
              <a:ext cx="1297876" cy="868638"/>
            </a:xfrm>
            <a:prstGeom prst="rect">
              <a:avLst/>
            </a:prstGeom>
          </p:spPr>
        </p:pic>
        <p:pic>
          <p:nvPicPr>
            <p:cNvPr id="13" name="Picture 12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D38D822A-F050-5BF7-CBCB-4C2685E85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4698" y="5883349"/>
              <a:ext cx="1297876" cy="767273"/>
            </a:xfrm>
            <a:prstGeom prst="rect">
              <a:avLst/>
            </a:prstGeom>
          </p:spPr>
        </p:pic>
        <p:pic>
          <p:nvPicPr>
            <p:cNvPr id="14" name="Picture 13" descr="A blue rectangle with white text&#10;&#10;AI-generated content may be incorrect.">
              <a:extLst>
                <a:ext uri="{FF2B5EF4-FFF2-40B4-BE49-F238E27FC236}">
                  <a16:creationId xmlns:a16="http://schemas.microsoft.com/office/drawing/2014/main" id="{4E95FD47-3AA0-F39A-C8E7-DD67CE864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0436" y="4861834"/>
              <a:ext cx="1297876" cy="1021515"/>
            </a:xfrm>
            <a:prstGeom prst="rect">
              <a:avLst/>
            </a:prstGeom>
          </p:spPr>
        </p:pic>
        <p:pic>
          <p:nvPicPr>
            <p:cNvPr id="15" name="Picture 14" descr="A logo with colorful paint&#10;&#10;AI-generated content may be incorrect.">
              <a:extLst>
                <a:ext uri="{FF2B5EF4-FFF2-40B4-BE49-F238E27FC236}">
                  <a16:creationId xmlns:a16="http://schemas.microsoft.com/office/drawing/2014/main" id="{3F735EE9-FF95-C18E-8788-4B9438E8D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7666" y="4934482"/>
              <a:ext cx="1297876" cy="876218"/>
            </a:xfrm>
            <a:prstGeom prst="rect">
              <a:avLst/>
            </a:prstGeom>
          </p:spPr>
        </p:pic>
        <p:pic>
          <p:nvPicPr>
            <p:cNvPr id="16" name="Picture 15" descr="A close-up of a logo&#10;&#10;AI-generated content may be incorrect.">
              <a:extLst>
                <a:ext uri="{FF2B5EF4-FFF2-40B4-BE49-F238E27FC236}">
                  <a16:creationId xmlns:a16="http://schemas.microsoft.com/office/drawing/2014/main" id="{E7690279-FA56-7A70-F675-3389AE5F04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846" y="4985073"/>
              <a:ext cx="1297876" cy="775036"/>
            </a:xfrm>
            <a:prstGeom prst="rect">
              <a:avLst/>
            </a:prstGeom>
          </p:spPr>
        </p:pic>
        <p:pic>
          <p:nvPicPr>
            <p:cNvPr id="17" name="Picture 16" descr="A logo with a circle in the middle&#10;&#10;AI-generated content may be incorrect.">
              <a:extLst>
                <a:ext uri="{FF2B5EF4-FFF2-40B4-BE49-F238E27FC236}">
                  <a16:creationId xmlns:a16="http://schemas.microsoft.com/office/drawing/2014/main" id="{83EF61AF-04EC-D8F6-DA60-AFCFAFCDEF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7666" y="6055085"/>
              <a:ext cx="1297876" cy="458562"/>
            </a:xfrm>
            <a:prstGeom prst="rect">
              <a:avLst/>
            </a:prstGeom>
          </p:spPr>
        </p:pic>
        <p:pic>
          <p:nvPicPr>
            <p:cNvPr id="18" name="Picture 17" descr="A blue logo with text&#10;&#10;AI-generated content may be incorrect.">
              <a:extLst>
                <a:ext uri="{FF2B5EF4-FFF2-40B4-BE49-F238E27FC236}">
                  <a16:creationId xmlns:a16="http://schemas.microsoft.com/office/drawing/2014/main" id="{9AADDFA9-E68E-09BD-CBF0-94C128DEC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8764" y="5945930"/>
              <a:ext cx="1297876" cy="654784"/>
            </a:xfrm>
            <a:prstGeom prst="rect">
              <a:avLst/>
            </a:prstGeom>
          </p:spPr>
        </p:pic>
        <p:pic>
          <p:nvPicPr>
            <p:cNvPr id="19" name="Picture 18" descr="A red and blue logo&#10;&#10;AI-generated content may be incorrect.">
              <a:extLst>
                <a:ext uri="{FF2B5EF4-FFF2-40B4-BE49-F238E27FC236}">
                  <a16:creationId xmlns:a16="http://schemas.microsoft.com/office/drawing/2014/main" id="{93D06EB8-042A-1CA3-E8A7-237108AB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5256" y="5111161"/>
              <a:ext cx="1297876" cy="5228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425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D6FE1-2E53-4C18-9AE3-D484B1982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8718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81901-9A22-4AD6-BB13-7C90141826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14357"/>
            <a:ext cx="10515600" cy="4335576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56D49D-DFC0-45F9-95B0-715BA25673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07714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2D1AF0-384A-40C8-AC9A-FD85E6E5C833}" type="datetime1">
              <a:rPr lang="en-GB" smtClean="0"/>
              <a:t>09/05/2025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D67D6-5A88-4E5B-9966-F9087AE0A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37628" y="6356350"/>
            <a:ext cx="816171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7010A4-4A34-49DB-AF7D-3CE2AAEA4451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164507F9-04E5-514D-A705-A18E301429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6404"/>
          <a:stretch/>
        </p:blipFill>
        <p:spPr>
          <a:xfrm>
            <a:off x="11681725" y="130175"/>
            <a:ext cx="510275" cy="659130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3368D13-0B21-CD48-A7A9-241862E873E0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503E306A-962F-FC45-94CD-3E0B44A52EB5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BD6AFC7-BFE1-0646-8646-D9FE66EEE71D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7867CE04-41C8-494A-BA6D-DF638A5D03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algn="ctr"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65D5C87-EE34-97AB-97A7-A3FB1639AE90}"/>
              </a:ext>
            </a:extLst>
          </p:cNvPr>
          <p:cNvGrpSpPr/>
          <p:nvPr userDrawn="1"/>
        </p:nvGrpSpPr>
        <p:grpSpPr>
          <a:xfrm>
            <a:off x="2648239" y="103185"/>
            <a:ext cx="9288623" cy="654401"/>
            <a:chOff x="1544343" y="6086865"/>
            <a:chExt cx="9288623" cy="654401"/>
          </a:xfrm>
        </p:grpSpPr>
        <p:pic>
          <p:nvPicPr>
            <p:cNvPr id="11" name="Picture 10" descr="A logo of a smart city&#10;&#10;AI-generated content may be incorrect.">
              <a:extLst>
                <a:ext uri="{FF2B5EF4-FFF2-40B4-BE49-F238E27FC236}">
                  <a16:creationId xmlns:a16="http://schemas.microsoft.com/office/drawing/2014/main" id="{BB531976-4A85-F7B8-1167-E99F2464C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5186" y="6135833"/>
              <a:ext cx="831443" cy="556465"/>
            </a:xfrm>
            <a:prstGeom prst="rect">
              <a:avLst/>
            </a:prstGeom>
          </p:spPr>
        </p:pic>
        <p:pic>
          <p:nvPicPr>
            <p:cNvPr id="12" name="Picture 11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DD5D32D1-7F7F-1F85-BE72-FD1F1961D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355" y="6168301"/>
              <a:ext cx="831443" cy="491529"/>
            </a:xfrm>
            <a:prstGeom prst="rect">
              <a:avLst/>
            </a:prstGeom>
          </p:spPr>
        </p:pic>
        <p:pic>
          <p:nvPicPr>
            <p:cNvPr id="13" name="Picture 12" descr="A blue rectangle with white text&#10;&#10;AI-generated content may be incorrect.">
              <a:extLst>
                <a:ext uri="{FF2B5EF4-FFF2-40B4-BE49-F238E27FC236}">
                  <a16:creationId xmlns:a16="http://schemas.microsoft.com/office/drawing/2014/main" id="{A051DA84-B3F7-0389-BC54-66A9DE501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343" y="6086865"/>
              <a:ext cx="831443" cy="654401"/>
            </a:xfrm>
            <a:prstGeom prst="rect">
              <a:avLst/>
            </a:prstGeom>
          </p:spPr>
        </p:pic>
        <p:pic>
          <p:nvPicPr>
            <p:cNvPr id="14" name="Picture 13" descr="A logo with colorful paint&#10;&#10;AI-generated content may be incorrect.">
              <a:extLst>
                <a:ext uri="{FF2B5EF4-FFF2-40B4-BE49-F238E27FC236}">
                  <a16:creationId xmlns:a16="http://schemas.microsoft.com/office/drawing/2014/main" id="{C083157B-0B7F-4DFC-72CB-586BF112F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849" y="6133405"/>
              <a:ext cx="831443" cy="561321"/>
            </a:xfrm>
            <a:prstGeom prst="rect">
              <a:avLst/>
            </a:prstGeom>
          </p:spPr>
        </p:pic>
        <p:pic>
          <p:nvPicPr>
            <p:cNvPr id="15" name="Picture 14" descr="A close-up of a logo&#10;&#10;AI-generated content may be incorrect.">
              <a:extLst>
                <a:ext uri="{FF2B5EF4-FFF2-40B4-BE49-F238E27FC236}">
                  <a16:creationId xmlns:a16="http://schemas.microsoft.com/office/drawing/2014/main" id="{EEF40572-B8EE-CA84-674A-006A3D33E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2512" y="6165814"/>
              <a:ext cx="831443" cy="496502"/>
            </a:xfrm>
            <a:prstGeom prst="rect">
              <a:avLst/>
            </a:prstGeom>
          </p:spPr>
        </p:pic>
        <p:pic>
          <p:nvPicPr>
            <p:cNvPr id="16" name="Picture 15" descr="A logo with a circle in the middle&#10;&#10;AI-generated content may be incorrect.">
              <a:extLst>
                <a:ext uri="{FF2B5EF4-FFF2-40B4-BE49-F238E27FC236}">
                  <a16:creationId xmlns:a16="http://schemas.microsoft.com/office/drawing/2014/main" id="{9A96452E-C789-B941-C86A-F01B55AE3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1523" y="6267184"/>
              <a:ext cx="831443" cy="293763"/>
            </a:xfrm>
            <a:prstGeom prst="rect">
              <a:avLst/>
            </a:prstGeom>
          </p:spPr>
        </p:pic>
        <p:pic>
          <p:nvPicPr>
            <p:cNvPr id="17" name="Picture 16" descr="A blue logo with text&#10;&#10;AI-generated content may be incorrect.">
              <a:extLst>
                <a:ext uri="{FF2B5EF4-FFF2-40B4-BE49-F238E27FC236}">
                  <a16:creationId xmlns:a16="http://schemas.microsoft.com/office/drawing/2014/main" id="{6CF9576D-7D86-4177-1CFE-57ABEDB2B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7018" y="6204332"/>
              <a:ext cx="831442" cy="419466"/>
            </a:xfrm>
            <a:prstGeom prst="rect">
              <a:avLst/>
            </a:prstGeom>
          </p:spPr>
        </p:pic>
        <p:pic>
          <p:nvPicPr>
            <p:cNvPr id="25" name="Picture 24" descr="A red and blue logo&#10;&#10;AI-generated content may be incorrect.">
              <a:extLst>
                <a:ext uri="{FF2B5EF4-FFF2-40B4-BE49-F238E27FC236}">
                  <a16:creationId xmlns:a16="http://schemas.microsoft.com/office/drawing/2014/main" id="{7CD5B8EA-539F-E5D7-8C97-C545003C7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0681" y="6246588"/>
              <a:ext cx="831442" cy="334954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E51AB347-4837-6213-D3CD-4D731336C5E9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7" t="14651" r="8683" b="17662"/>
          <a:stretch/>
        </p:blipFill>
        <p:spPr>
          <a:xfrm>
            <a:off x="255138" y="103185"/>
            <a:ext cx="831443" cy="67854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3BB3C48-6679-0180-05C5-B11611951070}"/>
              </a:ext>
            </a:extLst>
          </p:cNvPr>
          <p:cNvSpPr txBox="1"/>
          <p:nvPr userDrawn="1"/>
        </p:nvSpPr>
        <p:spPr>
          <a:xfrm>
            <a:off x="1376311" y="262908"/>
            <a:ext cx="1031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Bebas" panose="020B0606020202050201" pitchFamily="34" charset="0"/>
              </a:rPr>
              <a:t>#citiesr4living</a:t>
            </a:r>
            <a:endParaRPr lang="en-US" sz="1000" b="1" dirty="0">
              <a:latin typeface="Bebas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233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6D191-051E-4C31-8EE2-299927C1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74116" cy="365125"/>
          </a:xfrm>
        </p:spPr>
        <p:txBody>
          <a:bodyPr/>
          <a:lstStyle/>
          <a:p>
            <a:fld id="{0036B326-A628-46B1-8288-6D8028DACD38}" type="datetime1">
              <a:rPr lang="en-GB" smtClean="0"/>
              <a:t>09/05/2025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20795-9103-4176-97F8-33CF7A1F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35635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AD486D8-FF0E-CA44-B39A-C00DE886F153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3C76B76-322E-9443-9650-6C7874D6CF42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BF68C7E-7ABA-F14D-B2F5-96EB71EA4051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7" name="Grafik 9">
            <a:extLst>
              <a:ext uri="{FF2B5EF4-FFF2-40B4-BE49-F238E27FC236}">
                <a16:creationId xmlns:a16="http://schemas.microsoft.com/office/drawing/2014/main" id="{E95F509E-1720-1F4E-A0D5-17DB7F61E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6404"/>
          <a:stretch/>
        </p:blipFill>
        <p:spPr>
          <a:xfrm>
            <a:off x="11681725" y="130175"/>
            <a:ext cx="510275" cy="659130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ADEB938C-AFCA-1D4B-B31E-9EC0E8D9B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8718"/>
            <a:ext cx="10515600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B3D047E-FBBB-DE47-8C9A-AC5B4B75D94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7829" y="1524000"/>
            <a:ext cx="10525971" cy="4325933"/>
          </a:xfrm>
        </p:spPr>
        <p:txBody>
          <a:bodyPr numCol="1" anchor="b" anchorCtr="1">
            <a:noAutofit/>
          </a:bodyPr>
          <a:lstStyle>
            <a:lvl1pPr marL="7938" indent="-7938" algn="ctr">
              <a:buFontTx/>
              <a:buNone/>
              <a:tabLst/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Add a table/figure/any other multimedia if applicable </a:t>
            </a:r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1F83C98A-BA08-4070-A0A3-C7D0674ED1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40100F8-3A64-B510-3FCB-E38DB6DED379}"/>
              </a:ext>
            </a:extLst>
          </p:cNvPr>
          <p:cNvGrpSpPr/>
          <p:nvPr userDrawn="1"/>
        </p:nvGrpSpPr>
        <p:grpSpPr>
          <a:xfrm>
            <a:off x="2648239" y="103185"/>
            <a:ext cx="9288623" cy="654401"/>
            <a:chOff x="1544343" y="6086865"/>
            <a:chExt cx="9288623" cy="654401"/>
          </a:xfrm>
        </p:grpSpPr>
        <p:pic>
          <p:nvPicPr>
            <p:cNvPr id="3" name="Picture 2" descr="A logo of a smart city&#10;&#10;AI-generated content may be incorrect.">
              <a:extLst>
                <a:ext uri="{FF2B5EF4-FFF2-40B4-BE49-F238E27FC236}">
                  <a16:creationId xmlns:a16="http://schemas.microsoft.com/office/drawing/2014/main" id="{DCC725A5-9597-7EEC-982E-42FFE6F0A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5186" y="6135833"/>
              <a:ext cx="831443" cy="556465"/>
            </a:xfrm>
            <a:prstGeom prst="rect">
              <a:avLst/>
            </a:prstGeom>
          </p:spPr>
        </p:pic>
        <p:pic>
          <p:nvPicPr>
            <p:cNvPr id="4" name="Picture 3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5ED7F7FB-FA0B-4DF3-80B5-A3E6D0D43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355" y="6168301"/>
              <a:ext cx="831443" cy="491529"/>
            </a:xfrm>
            <a:prstGeom prst="rect">
              <a:avLst/>
            </a:prstGeom>
          </p:spPr>
        </p:pic>
        <p:pic>
          <p:nvPicPr>
            <p:cNvPr id="6" name="Picture 5" descr="A blue rectangle with white text&#10;&#10;AI-generated content may be incorrect.">
              <a:extLst>
                <a:ext uri="{FF2B5EF4-FFF2-40B4-BE49-F238E27FC236}">
                  <a16:creationId xmlns:a16="http://schemas.microsoft.com/office/drawing/2014/main" id="{6BB5D8FD-5E0F-B964-9B3B-D2BCD4B50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343" y="6086865"/>
              <a:ext cx="831443" cy="654401"/>
            </a:xfrm>
            <a:prstGeom prst="rect">
              <a:avLst/>
            </a:prstGeom>
          </p:spPr>
        </p:pic>
        <p:pic>
          <p:nvPicPr>
            <p:cNvPr id="8" name="Picture 7" descr="A logo with colorful paint&#10;&#10;AI-generated content may be incorrect.">
              <a:extLst>
                <a:ext uri="{FF2B5EF4-FFF2-40B4-BE49-F238E27FC236}">
                  <a16:creationId xmlns:a16="http://schemas.microsoft.com/office/drawing/2014/main" id="{7FF71696-6968-00EE-0076-42EE6D5FD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849" y="6133405"/>
              <a:ext cx="831443" cy="561321"/>
            </a:xfrm>
            <a:prstGeom prst="rect">
              <a:avLst/>
            </a:prstGeom>
          </p:spPr>
        </p:pic>
        <p:pic>
          <p:nvPicPr>
            <p:cNvPr id="12" name="Picture 11" descr="A close-up of a logo&#10;&#10;AI-generated content may be incorrect.">
              <a:extLst>
                <a:ext uri="{FF2B5EF4-FFF2-40B4-BE49-F238E27FC236}">
                  <a16:creationId xmlns:a16="http://schemas.microsoft.com/office/drawing/2014/main" id="{464E0F57-EDE9-816B-C722-2ED257E76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2512" y="6165814"/>
              <a:ext cx="831443" cy="496502"/>
            </a:xfrm>
            <a:prstGeom prst="rect">
              <a:avLst/>
            </a:prstGeom>
          </p:spPr>
        </p:pic>
        <p:pic>
          <p:nvPicPr>
            <p:cNvPr id="13" name="Picture 12" descr="A logo with a circle in the middle&#10;&#10;AI-generated content may be incorrect.">
              <a:extLst>
                <a:ext uri="{FF2B5EF4-FFF2-40B4-BE49-F238E27FC236}">
                  <a16:creationId xmlns:a16="http://schemas.microsoft.com/office/drawing/2014/main" id="{15131D75-B595-B598-4DE1-8E5F60DB1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1523" y="6267184"/>
              <a:ext cx="831443" cy="293763"/>
            </a:xfrm>
            <a:prstGeom prst="rect">
              <a:avLst/>
            </a:prstGeom>
          </p:spPr>
        </p:pic>
        <p:pic>
          <p:nvPicPr>
            <p:cNvPr id="14" name="Picture 13" descr="A blue logo with text&#10;&#10;AI-generated content may be incorrect.">
              <a:extLst>
                <a:ext uri="{FF2B5EF4-FFF2-40B4-BE49-F238E27FC236}">
                  <a16:creationId xmlns:a16="http://schemas.microsoft.com/office/drawing/2014/main" id="{47F325EB-8B71-F4E3-9C6B-601257495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7018" y="6204332"/>
              <a:ext cx="831442" cy="419466"/>
            </a:xfrm>
            <a:prstGeom prst="rect">
              <a:avLst/>
            </a:prstGeom>
          </p:spPr>
        </p:pic>
        <p:pic>
          <p:nvPicPr>
            <p:cNvPr id="15" name="Picture 14" descr="A red and blue logo&#10;&#10;AI-generated content may be incorrect.">
              <a:extLst>
                <a:ext uri="{FF2B5EF4-FFF2-40B4-BE49-F238E27FC236}">
                  <a16:creationId xmlns:a16="http://schemas.microsoft.com/office/drawing/2014/main" id="{E8F91D5C-37B3-3C36-F5EB-1CD75BAFF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0681" y="6246588"/>
              <a:ext cx="831442" cy="334954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08A0725E-C880-440C-07D9-11C4B770FEB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7" t="14651" r="8683" b="17662"/>
          <a:stretch/>
        </p:blipFill>
        <p:spPr>
          <a:xfrm>
            <a:off x="255138" y="103185"/>
            <a:ext cx="831443" cy="6785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8B6CE79-41F0-9F49-9D89-95660C461277}"/>
              </a:ext>
            </a:extLst>
          </p:cNvPr>
          <p:cNvSpPr txBox="1"/>
          <p:nvPr userDrawn="1"/>
        </p:nvSpPr>
        <p:spPr>
          <a:xfrm>
            <a:off x="1376311" y="262908"/>
            <a:ext cx="1031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Bebas" panose="020B0606020202050201" pitchFamily="34" charset="0"/>
              </a:rPr>
              <a:t>#citiesr4living</a:t>
            </a:r>
            <a:endParaRPr lang="en-US" sz="1000" b="1" dirty="0">
              <a:latin typeface="Bebas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87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wo-Par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A6D191-051E-4C31-8EE2-299927C164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374116" cy="365125"/>
          </a:xfrm>
        </p:spPr>
        <p:txBody>
          <a:bodyPr/>
          <a:lstStyle/>
          <a:p>
            <a:fld id="{0F163BB5-15A2-4039-B8A9-E77C1D713C1F}" type="datetime1">
              <a:rPr lang="en-GB" smtClean="0"/>
              <a:t>09/05/2025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20795-9103-4176-97F8-33CF7A1FC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8116" y="6356350"/>
            <a:ext cx="985684" cy="365125"/>
          </a:xfrm>
        </p:spPr>
        <p:txBody>
          <a:bodyPr/>
          <a:lstStyle/>
          <a:p>
            <a:fld id="{6F7010A4-4A34-49DB-AF7D-3CE2AAEA445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AD486D8-FF0E-CA44-B39A-C00DE886F153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3C76B76-322E-9443-9650-6C7874D6CF42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BF68C7E-7ABA-F14D-B2F5-96EB71EA4051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7" name="Grafik 9">
            <a:extLst>
              <a:ext uri="{FF2B5EF4-FFF2-40B4-BE49-F238E27FC236}">
                <a16:creationId xmlns:a16="http://schemas.microsoft.com/office/drawing/2014/main" id="{E95F509E-1720-1F4E-A0D5-17DB7F61EC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6404"/>
          <a:stretch/>
        </p:blipFill>
        <p:spPr>
          <a:xfrm>
            <a:off x="11681725" y="130175"/>
            <a:ext cx="510275" cy="659130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ADEB938C-AFCA-1D4B-B31E-9EC0E8D9B3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8718"/>
            <a:ext cx="3932237" cy="448715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Headline (click to edit)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F804626-2E14-5F49-BF0D-6EB1CFE465C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8200" y="1519981"/>
            <a:ext cx="3932237" cy="4335576"/>
          </a:xfrm>
        </p:spPr>
        <p:txBody>
          <a:bodyPr numCol="1">
            <a:noAutofit/>
          </a:bodyPr>
          <a:lstStyle>
            <a:lvl1pPr marL="7938" indent="-7938" algn="l">
              <a:buFont typeface="Arial" panose="020B0604020202020204" pitchFamily="34" charset="0"/>
              <a:buNone/>
              <a:tabLst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r>
              <a:rPr lang="en-US" dirty="0"/>
              <a:t>Select a predefined layout, which will fit the content of your presentation.</a:t>
            </a:r>
            <a:endParaRPr lang="en-DE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D8D1EBC-5E1E-994B-BAAC-346BF0D0A1B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85766" y="808718"/>
            <a:ext cx="6468034" cy="5041215"/>
          </a:xfrm>
        </p:spPr>
        <p:txBody>
          <a:bodyPr numCol="1" anchor="b" anchorCtr="1">
            <a:noAutofit/>
          </a:bodyPr>
          <a:lstStyle>
            <a:lvl1pPr marL="7938" indent="-7938" algn="ctr">
              <a:buFontTx/>
              <a:buNone/>
              <a:tabLst/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Add a table/figure/any other multimedia if applicable 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CAB78047-7E33-41C8-8C88-2CC0159389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>
              <a:defRPr lang="en-US" sz="1000" b="0" smtClean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79A838A-718A-04C4-41D8-CDB514AE1226}"/>
              </a:ext>
            </a:extLst>
          </p:cNvPr>
          <p:cNvGrpSpPr/>
          <p:nvPr userDrawn="1"/>
        </p:nvGrpSpPr>
        <p:grpSpPr>
          <a:xfrm>
            <a:off x="2648239" y="103185"/>
            <a:ext cx="9288623" cy="654401"/>
            <a:chOff x="1544343" y="6086865"/>
            <a:chExt cx="9288623" cy="654401"/>
          </a:xfrm>
        </p:grpSpPr>
        <p:pic>
          <p:nvPicPr>
            <p:cNvPr id="3" name="Picture 2" descr="A logo of a smart city&#10;&#10;AI-generated content may be incorrect.">
              <a:extLst>
                <a:ext uri="{FF2B5EF4-FFF2-40B4-BE49-F238E27FC236}">
                  <a16:creationId xmlns:a16="http://schemas.microsoft.com/office/drawing/2014/main" id="{412DF2C1-1D40-97DD-C1D4-E5434AD36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5186" y="6135833"/>
              <a:ext cx="831443" cy="556465"/>
            </a:xfrm>
            <a:prstGeom prst="rect">
              <a:avLst/>
            </a:prstGeom>
          </p:spPr>
        </p:pic>
        <p:pic>
          <p:nvPicPr>
            <p:cNvPr id="4" name="Picture 3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8EF5F8F8-D81A-6437-5418-62A927B81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93355" y="6168301"/>
              <a:ext cx="831443" cy="491529"/>
            </a:xfrm>
            <a:prstGeom prst="rect">
              <a:avLst/>
            </a:prstGeom>
          </p:spPr>
        </p:pic>
        <p:pic>
          <p:nvPicPr>
            <p:cNvPr id="6" name="Picture 5" descr="A blue rectangle with white text&#10;&#10;AI-generated content may be incorrect.">
              <a:extLst>
                <a:ext uri="{FF2B5EF4-FFF2-40B4-BE49-F238E27FC236}">
                  <a16:creationId xmlns:a16="http://schemas.microsoft.com/office/drawing/2014/main" id="{77A90287-A2A6-248B-AFA3-0FE733B26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4343" y="6086865"/>
              <a:ext cx="831443" cy="654401"/>
            </a:xfrm>
            <a:prstGeom prst="rect">
              <a:avLst/>
            </a:prstGeom>
          </p:spPr>
        </p:pic>
        <p:pic>
          <p:nvPicPr>
            <p:cNvPr id="8" name="Picture 7" descr="A logo with colorful paint&#10;&#10;AI-generated content may be incorrect.">
              <a:extLst>
                <a:ext uri="{FF2B5EF4-FFF2-40B4-BE49-F238E27FC236}">
                  <a16:creationId xmlns:a16="http://schemas.microsoft.com/office/drawing/2014/main" id="{CA1C303E-CAD0-698E-81FD-2C7A9AD4B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849" y="6133405"/>
              <a:ext cx="831443" cy="561321"/>
            </a:xfrm>
            <a:prstGeom prst="rect">
              <a:avLst/>
            </a:prstGeom>
          </p:spPr>
        </p:pic>
        <p:pic>
          <p:nvPicPr>
            <p:cNvPr id="12" name="Picture 11" descr="A close-up of a logo&#10;&#10;AI-generated content may be incorrect.">
              <a:extLst>
                <a:ext uri="{FF2B5EF4-FFF2-40B4-BE49-F238E27FC236}">
                  <a16:creationId xmlns:a16="http://schemas.microsoft.com/office/drawing/2014/main" id="{C6F9A770-1D85-E87B-65F6-6AF728D31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2512" y="6165814"/>
              <a:ext cx="831443" cy="496502"/>
            </a:xfrm>
            <a:prstGeom prst="rect">
              <a:avLst/>
            </a:prstGeom>
          </p:spPr>
        </p:pic>
        <p:pic>
          <p:nvPicPr>
            <p:cNvPr id="13" name="Picture 12" descr="A logo with a circle in the middle&#10;&#10;AI-generated content may be incorrect.">
              <a:extLst>
                <a:ext uri="{FF2B5EF4-FFF2-40B4-BE49-F238E27FC236}">
                  <a16:creationId xmlns:a16="http://schemas.microsoft.com/office/drawing/2014/main" id="{AA4D7C8D-E557-321A-0461-754A6BFE0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1523" y="6267184"/>
              <a:ext cx="831443" cy="293763"/>
            </a:xfrm>
            <a:prstGeom prst="rect">
              <a:avLst/>
            </a:prstGeom>
          </p:spPr>
        </p:pic>
        <p:pic>
          <p:nvPicPr>
            <p:cNvPr id="14" name="Picture 13" descr="A blue logo with text&#10;&#10;AI-generated content may be incorrect.">
              <a:extLst>
                <a:ext uri="{FF2B5EF4-FFF2-40B4-BE49-F238E27FC236}">
                  <a16:creationId xmlns:a16="http://schemas.microsoft.com/office/drawing/2014/main" id="{41AA67EA-D339-62B3-F953-FA5304106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7018" y="6204332"/>
              <a:ext cx="831442" cy="419466"/>
            </a:xfrm>
            <a:prstGeom prst="rect">
              <a:avLst/>
            </a:prstGeom>
          </p:spPr>
        </p:pic>
        <p:pic>
          <p:nvPicPr>
            <p:cNvPr id="15" name="Picture 14" descr="A red and blue logo&#10;&#10;AI-generated content may be incorrect.">
              <a:extLst>
                <a:ext uri="{FF2B5EF4-FFF2-40B4-BE49-F238E27FC236}">
                  <a16:creationId xmlns:a16="http://schemas.microsoft.com/office/drawing/2014/main" id="{799802B9-775B-F40F-E694-638D6381F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0681" y="6246588"/>
              <a:ext cx="831442" cy="334954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DC248EEF-EC35-B1E4-691B-1AF0366A222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7" t="14651" r="8683" b="17662"/>
          <a:stretch/>
        </p:blipFill>
        <p:spPr>
          <a:xfrm>
            <a:off x="255138" y="103185"/>
            <a:ext cx="831443" cy="67854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6FBF29B-D627-90E1-9E09-BAB3B564E2B8}"/>
              </a:ext>
            </a:extLst>
          </p:cNvPr>
          <p:cNvSpPr txBox="1"/>
          <p:nvPr userDrawn="1"/>
        </p:nvSpPr>
        <p:spPr>
          <a:xfrm>
            <a:off x="1376311" y="262908"/>
            <a:ext cx="10310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Bebas" panose="020B0606020202050201" pitchFamily="34" charset="0"/>
              </a:rPr>
              <a:t>#citiesr4living</a:t>
            </a:r>
            <a:endParaRPr lang="en-US" sz="1000" b="1" dirty="0">
              <a:latin typeface="Bebas" panose="020B0606020202050201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47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767DD-DA74-4C03-B924-E48D42FC42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285568" cy="365125"/>
          </a:xfrm>
        </p:spPr>
        <p:txBody>
          <a:bodyPr/>
          <a:lstStyle/>
          <a:p>
            <a:fld id="{A1BD5147-1F42-47D6-9F17-ACA75DD6F0BB}" type="datetime1">
              <a:rPr lang="en-GB" smtClean="0"/>
              <a:t>09/05/2025</a:t>
            </a:fld>
            <a:endParaRPr lang="en-GB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5FB9B9B-A10A-2C42-905D-04F65C326CF6}"/>
              </a:ext>
            </a:extLst>
          </p:cNvPr>
          <p:cNvSpPr/>
          <p:nvPr userDrawn="1"/>
        </p:nvSpPr>
        <p:spPr>
          <a:xfrm>
            <a:off x="508933" y="6483680"/>
            <a:ext cx="318896" cy="104929"/>
          </a:xfrm>
          <a:prstGeom prst="rect">
            <a:avLst/>
          </a:prstGeom>
          <a:solidFill>
            <a:srgbClr val="3238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D68247AC-042E-7241-8C33-E4D7157DDC6F}"/>
              </a:ext>
            </a:extLst>
          </p:cNvPr>
          <p:cNvSpPr/>
          <p:nvPr userDrawn="1"/>
        </p:nvSpPr>
        <p:spPr>
          <a:xfrm>
            <a:off x="1591476" y="6315533"/>
            <a:ext cx="187526" cy="99061"/>
          </a:xfrm>
          <a:prstGeom prst="rect">
            <a:avLst/>
          </a:prstGeom>
          <a:solidFill>
            <a:srgbClr val="6DCA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584766F-D5D5-BF47-91B6-F7E39737C991}"/>
              </a:ext>
            </a:extLst>
          </p:cNvPr>
          <p:cNvSpPr/>
          <p:nvPr userDrawn="1"/>
        </p:nvSpPr>
        <p:spPr>
          <a:xfrm>
            <a:off x="1057415" y="6079528"/>
            <a:ext cx="318896" cy="104929"/>
          </a:xfrm>
          <a:prstGeom prst="rect">
            <a:avLst/>
          </a:prstGeom>
          <a:solidFill>
            <a:srgbClr val="6457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4B407C4-7A5A-9249-8E64-09731B9A2D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24864" y="1869582"/>
            <a:ext cx="7143135" cy="712254"/>
          </a:xfrm>
        </p:spPr>
        <p:txBody>
          <a:bodyPr anchor="b">
            <a:noAutofit/>
          </a:bodyPr>
          <a:lstStyle>
            <a:lvl1pPr algn="l">
              <a:defRPr sz="4000" b="1">
                <a:solidFill>
                  <a:srgbClr val="3238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 for your attention</a:t>
            </a:r>
            <a:endParaRPr lang="en-GB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C67DBD6B-13F2-3347-AC30-B179307787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24863" y="3780502"/>
            <a:ext cx="7143135" cy="483173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contact information</a:t>
            </a:r>
          </a:p>
        </p:txBody>
      </p:sp>
      <p:pic>
        <p:nvPicPr>
          <p:cNvPr id="21" name="Grafik 9">
            <a:extLst>
              <a:ext uri="{FF2B5EF4-FFF2-40B4-BE49-F238E27FC236}">
                <a16:creationId xmlns:a16="http://schemas.microsoft.com/office/drawing/2014/main" id="{E00DDAD7-2776-438A-A21C-4B060DFDC6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8856"/>
          <a:stretch/>
        </p:blipFill>
        <p:spPr>
          <a:xfrm>
            <a:off x="11125201" y="130175"/>
            <a:ext cx="1066800" cy="65913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3D485D8-9DA9-4B0C-8166-12BBDD0EF700}"/>
              </a:ext>
            </a:extLst>
          </p:cNvPr>
          <p:cNvSpPr/>
          <p:nvPr userDrawn="1"/>
        </p:nvSpPr>
        <p:spPr>
          <a:xfrm>
            <a:off x="10713720" y="6019800"/>
            <a:ext cx="1424940" cy="5625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19" name="Grafik 18" descr="Ein Bild, das Text enthält.&#10;&#10;Automatisch generierte Beschreibung">
            <a:extLst>
              <a:ext uri="{FF2B5EF4-FFF2-40B4-BE49-F238E27FC236}">
                <a16:creationId xmlns:a16="http://schemas.microsoft.com/office/drawing/2014/main" id="{E1F7AA96-D59E-C645-8EA0-BB0F58D1E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5" y="4410359"/>
            <a:ext cx="1388202" cy="462734"/>
          </a:xfrm>
          <a:prstGeom prst="rect">
            <a:avLst/>
          </a:prstGeom>
        </p:spPr>
      </p:pic>
      <p:pic>
        <p:nvPicPr>
          <p:cNvPr id="23" name="Grafik 2">
            <a:extLst>
              <a:ext uri="{FF2B5EF4-FFF2-40B4-BE49-F238E27FC236}">
                <a16:creationId xmlns:a16="http://schemas.microsoft.com/office/drawing/2014/main" id="{8439AB44-28F4-6FEB-8D4A-461F71391F3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380" y="1759386"/>
            <a:ext cx="2499831" cy="1722003"/>
          </a:xfrm>
          <a:prstGeom prst="rect">
            <a:avLst/>
          </a:prstGeom>
        </p:spPr>
      </p:pic>
      <p:pic>
        <p:nvPicPr>
          <p:cNvPr id="24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F672750D-56A5-4176-431D-5747D5E667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05" y="4410359"/>
            <a:ext cx="1388202" cy="46273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5F7B7EA-8261-93D0-37B2-6EE15DD4D74B}"/>
              </a:ext>
            </a:extLst>
          </p:cNvPr>
          <p:cNvSpPr txBox="1"/>
          <p:nvPr userDrawn="1"/>
        </p:nvSpPr>
        <p:spPr>
          <a:xfrm>
            <a:off x="583005" y="3733873"/>
            <a:ext cx="285648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latin typeface="Bebas" panose="020B0606020202050201" pitchFamily="34" charset="0"/>
              </a:rPr>
              <a:t>2025 IEEE EUROPEAN TECHNOLOGY &amp; ENGINEERING MANAGEMENT SUMMIT</a:t>
            </a:r>
          </a:p>
          <a:p>
            <a:r>
              <a:rPr lang="en-US" sz="1600" b="1" dirty="0">
                <a:latin typeface="Bebas" panose="020B0606020202050201" pitchFamily="34" charset="0"/>
              </a:rPr>
              <a:t>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AC21BC5-81EC-E937-7DFA-6B2666A53CB8}"/>
              </a:ext>
            </a:extLst>
          </p:cNvPr>
          <p:cNvGrpSpPr/>
          <p:nvPr userDrawn="1"/>
        </p:nvGrpSpPr>
        <p:grpSpPr>
          <a:xfrm>
            <a:off x="3038764" y="4861834"/>
            <a:ext cx="6886778" cy="1833764"/>
            <a:chOff x="3038764" y="4861834"/>
            <a:chExt cx="6886778" cy="1833764"/>
          </a:xfrm>
        </p:grpSpPr>
        <p:pic>
          <p:nvPicPr>
            <p:cNvPr id="27" name="Picture 26" descr="A logo of a smart city&#10;&#10;AI-generated content may be incorrect.">
              <a:extLst>
                <a:ext uri="{FF2B5EF4-FFF2-40B4-BE49-F238E27FC236}">
                  <a16:creationId xmlns:a16="http://schemas.microsoft.com/office/drawing/2014/main" id="{17D8CB67-44DB-C6DB-3409-D98EA92B3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1731" y="5826960"/>
              <a:ext cx="1297876" cy="868638"/>
            </a:xfrm>
            <a:prstGeom prst="rect">
              <a:avLst/>
            </a:prstGeom>
          </p:spPr>
        </p:pic>
        <p:pic>
          <p:nvPicPr>
            <p:cNvPr id="28" name="Picture 27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D12A34D9-0D13-AF9E-E622-8F68DC921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4698" y="5883349"/>
              <a:ext cx="1297876" cy="767273"/>
            </a:xfrm>
            <a:prstGeom prst="rect">
              <a:avLst/>
            </a:prstGeom>
          </p:spPr>
        </p:pic>
        <p:pic>
          <p:nvPicPr>
            <p:cNvPr id="29" name="Picture 28" descr="A blue rectangle with white text&#10;&#10;AI-generated content may be incorrect.">
              <a:extLst>
                <a:ext uri="{FF2B5EF4-FFF2-40B4-BE49-F238E27FC236}">
                  <a16:creationId xmlns:a16="http://schemas.microsoft.com/office/drawing/2014/main" id="{8026BC7A-467B-7272-9A7B-1DCF84CCC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0436" y="4861834"/>
              <a:ext cx="1297876" cy="1021515"/>
            </a:xfrm>
            <a:prstGeom prst="rect">
              <a:avLst/>
            </a:prstGeom>
          </p:spPr>
        </p:pic>
        <p:pic>
          <p:nvPicPr>
            <p:cNvPr id="32" name="Picture 31" descr="A logo with colorful paint&#10;&#10;AI-generated content may be incorrect.">
              <a:extLst>
                <a:ext uri="{FF2B5EF4-FFF2-40B4-BE49-F238E27FC236}">
                  <a16:creationId xmlns:a16="http://schemas.microsoft.com/office/drawing/2014/main" id="{E78EAF82-2C15-B6D9-F682-353841151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7666" y="4934482"/>
              <a:ext cx="1297876" cy="876218"/>
            </a:xfrm>
            <a:prstGeom prst="rect">
              <a:avLst/>
            </a:prstGeom>
          </p:spPr>
        </p:pic>
        <p:pic>
          <p:nvPicPr>
            <p:cNvPr id="33" name="Picture 32" descr="A close-up of a logo&#10;&#10;AI-generated content may be incorrect.">
              <a:extLst>
                <a:ext uri="{FF2B5EF4-FFF2-40B4-BE49-F238E27FC236}">
                  <a16:creationId xmlns:a16="http://schemas.microsoft.com/office/drawing/2014/main" id="{779280CA-37AE-1B7E-F02E-8A3D1FA95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2846" y="4985073"/>
              <a:ext cx="1297876" cy="775036"/>
            </a:xfrm>
            <a:prstGeom prst="rect">
              <a:avLst/>
            </a:prstGeom>
          </p:spPr>
        </p:pic>
        <p:pic>
          <p:nvPicPr>
            <p:cNvPr id="34" name="Picture 33" descr="A logo with a circle in the middle&#10;&#10;AI-generated content may be incorrect.">
              <a:extLst>
                <a:ext uri="{FF2B5EF4-FFF2-40B4-BE49-F238E27FC236}">
                  <a16:creationId xmlns:a16="http://schemas.microsoft.com/office/drawing/2014/main" id="{E355ABD8-BD06-1862-50A1-1430156F2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7666" y="6055085"/>
              <a:ext cx="1297876" cy="458562"/>
            </a:xfrm>
            <a:prstGeom prst="rect">
              <a:avLst/>
            </a:prstGeom>
          </p:spPr>
        </p:pic>
        <p:pic>
          <p:nvPicPr>
            <p:cNvPr id="35" name="Picture 34" descr="A blue logo with text&#10;&#10;AI-generated content may be incorrect.">
              <a:extLst>
                <a:ext uri="{FF2B5EF4-FFF2-40B4-BE49-F238E27FC236}">
                  <a16:creationId xmlns:a16="http://schemas.microsoft.com/office/drawing/2014/main" id="{E0868190-9283-8259-855B-404E06A0D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8764" y="5945930"/>
              <a:ext cx="1297876" cy="654784"/>
            </a:xfrm>
            <a:prstGeom prst="rect">
              <a:avLst/>
            </a:prstGeom>
          </p:spPr>
        </p:pic>
        <p:pic>
          <p:nvPicPr>
            <p:cNvPr id="36" name="Picture 35" descr="A red and blue logo&#10;&#10;AI-generated content may be incorrect.">
              <a:extLst>
                <a:ext uri="{FF2B5EF4-FFF2-40B4-BE49-F238E27FC236}">
                  <a16:creationId xmlns:a16="http://schemas.microsoft.com/office/drawing/2014/main" id="{278137E4-2DAD-7666-ADA6-FE7ED7ADD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65256" y="5111161"/>
              <a:ext cx="1297876" cy="5228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2500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2E0AD0-A366-4EDF-BD8E-FE0CF5F53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54DE51-55E9-4342-AE79-4F5B42658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9711B-A94C-48BC-9C7F-230325D4F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E0D1A03-526F-44D1-93E9-CCE6AD4630CB}" type="datetime1">
              <a:rPr lang="en-GB" smtClean="0"/>
              <a:t>09/05/2025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D72C5-6FA0-437C-9C7B-F194606B0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References or footnotes can be given here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0F8A4-49A1-4C25-82C2-D42879BA38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7010A4-4A34-49DB-AF7D-3CE2AAEA445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567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  <p:sldLayoutId id="2147483656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C59DB-7249-0D41-B293-6C2B8EF780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017CB16-DF6B-6F41-A5CF-B81B3EECF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63" y="3314247"/>
            <a:ext cx="7143135" cy="932512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319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224838-39F6-48BC-A580-CA3BB7EF7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10A4-4A34-49DB-AF7D-3CE2AAEA4451}" type="slidenum">
              <a:rPr lang="en-GB" smtClean="0"/>
              <a:t>2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50C484-D4DF-4112-A9A8-8BFFF4B9A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AA507C-0864-44CC-A0D9-3141AADE53E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E338B2-9D7E-4817-908D-48A5CBE67DF4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B929E-1ABC-402A-ADC7-F338A2D82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References or footnotes can be given here</a:t>
            </a:r>
          </a:p>
        </p:txBody>
      </p:sp>
    </p:spTree>
    <p:extLst>
      <p:ext uri="{BB962C8B-B14F-4D97-AF65-F5344CB8AC3E}">
        <p14:creationId xmlns:p14="http://schemas.microsoft.com/office/powerpoint/2010/main" val="3547898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2B3489B-D2F1-342E-DBA9-14688D97D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10A4-4A34-49DB-AF7D-3CE2AAEA4451}" type="slidenum">
              <a:rPr lang="en-GB" smtClean="0"/>
              <a:t>3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317BB0-BA45-2DC3-08DC-B79870A67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98121-D676-FC32-D184-645C7EF4FB0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5929E0-64A9-B275-AC6D-5F6F8149071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C165D-088F-7A8A-CF09-D693A5F8B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402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DAD279-4896-85B8-4688-CC0FB67C9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010A4-4A34-49DB-AF7D-3CE2AAEA4451}" type="slidenum">
              <a:rPr lang="en-GB" smtClean="0"/>
              <a:t>4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1B4AC0-2FA9-40A5-8081-279EDE35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BD16E-E594-FB66-8288-77AEAE83DACA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DB99B2-FCE2-B649-C307-2E4B96DE1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7938" indent="-7938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References or footnotes can be given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9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4754F6E-7054-4030-BEA0-99A64D6C0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32A38C2-F629-4ABD-8C18-0F4FCE2CFA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1540884817"/>
      </p:ext>
    </p:extLst>
  </p:cSld>
  <p:clrMapOvr>
    <a:masterClrMapping/>
  </p:clrMapOvr>
</p:sld>
</file>

<file path=ppt/theme/theme1.xml><?xml version="1.0" encoding="utf-8"?>
<a:theme xmlns:a="http://schemas.openxmlformats.org/drawingml/2006/main" name="E-TEMS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1784</TotalTime>
  <Words>24</Words>
  <Application>Microsoft Office PowerPoint</Application>
  <PresentationFormat>Widescreen</PresentationFormat>
  <Paragraphs>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Bebas</vt:lpstr>
      <vt:lpstr>Calibri</vt:lpstr>
      <vt:lpstr>E-TEMS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Anna Badasian</dc:creator>
  <cp:lastModifiedBy>Iuliia Mende</cp:lastModifiedBy>
  <cp:revision>35</cp:revision>
  <dcterms:created xsi:type="dcterms:W3CDTF">2021-02-02T15:01:06Z</dcterms:created>
  <dcterms:modified xsi:type="dcterms:W3CDTF">2025-05-09T19:59:22Z</dcterms:modified>
</cp:coreProperties>
</file>