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87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4"/>
    <p:restoredTop sz="96359"/>
  </p:normalViewPr>
  <p:slideViewPr>
    <p:cSldViewPr snapToGrid="0" snapToObjects="1" showGuides="1">
      <p:cViewPr>
        <p:scale>
          <a:sx n="75" d="100"/>
          <a:sy n="75" d="100"/>
        </p:scale>
        <p:origin x="1704" y="34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5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C9BB12-59AC-43A1-87FD-C32B61F74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839BF-57A9-4531-BA2C-FAD86B0A47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F6084-6D5E-4E73-A672-0ADF10A03EDB}" type="datetimeFigureOut">
              <a:rPr lang="en-DE" smtClean="0"/>
              <a:t>05/09/2025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D6FB3-629D-4CFC-96C2-B6E9DA7439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F627C-FC92-4B92-BFDE-E21EF6159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600C8-34AF-4F6E-816A-69DF22E83B2C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4909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B0CBE2CD-7658-244A-B794-995A90FEBE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875" y="554038"/>
            <a:ext cx="2881313" cy="674031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>
                <a:solidFill>
                  <a:srgbClr val="32387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Put Here the Title of Your Poster and Adjust the Font Size if Needed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B6689AAD-558C-A94D-9FEA-5F42A22138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875" y="1250904"/>
            <a:ext cx="2881313" cy="203134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List of authors and co-authors</a:t>
            </a:r>
          </a:p>
        </p:txBody>
      </p:sp>
      <p:sp>
        <p:nvSpPr>
          <p:cNvPr id="41" name="Text Placeholder 17">
            <a:extLst>
              <a:ext uri="{FF2B5EF4-FFF2-40B4-BE49-F238E27FC236}">
                <a16:creationId xmlns:a16="http://schemas.microsoft.com/office/drawing/2014/main" id="{F960BF3F-086B-B943-8BC4-94A02C1687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875" y="1460562"/>
            <a:ext cx="2881313" cy="203133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List of affiliated institutions/organizations</a:t>
            </a:r>
          </a:p>
        </p:txBody>
      </p:sp>
      <p:sp>
        <p:nvSpPr>
          <p:cNvPr id="44" name="Text Placeholder 17">
            <a:extLst>
              <a:ext uri="{FF2B5EF4-FFF2-40B4-BE49-F238E27FC236}">
                <a16:creationId xmlns:a16="http://schemas.microsoft.com/office/drawing/2014/main" id="{9B659BDA-5A50-ED47-9D4F-B1FC4F1EDF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875" y="2138215"/>
            <a:ext cx="2881313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INTRODUCTION or ABSTRACT (click to edit)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1468222F-B9ED-8947-8198-8135C26582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875" y="2321718"/>
            <a:ext cx="2881313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0"/>
            <a:endParaRPr lang="en-US" dirty="0"/>
          </a:p>
        </p:txBody>
      </p:sp>
      <p:sp>
        <p:nvSpPr>
          <p:cNvPr id="46" name="Text Placeholder 17">
            <a:extLst>
              <a:ext uri="{FF2B5EF4-FFF2-40B4-BE49-F238E27FC236}">
                <a16:creationId xmlns:a16="http://schemas.microsoft.com/office/drawing/2014/main" id="{81730A90-CCC4-5749-AC0D-3734DB701A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875" y="3049723"/>
            <a:ext cx="2881313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OBJECTIVES (click to edit)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7" name="Text Placeholder 17">
            <a:extLst>
              <a:ext uri="{FF2B5EF4-FFF2-40B4-BE49-F238E27FC236}">
                <a16:creationId xmlns:a16="http://schemas.microsoft.com/office/drawing/2014/main" id="{470BA959-725A-9D43-BF4C-5572C88320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874" y="3237775"/>
            <a:ext cx="2881313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 </a:t>
            </a:r>
          </a:p>
          <a:p>
            <a:pPr lvl="0"/>
            <a:endParaRPr lang="en-US" dirty="0"/>
          </a:p>
        </p:txBody>
      </p:sp>
      <p:cxnSp>
        <p:nvCxnSpPr>
          <p:cNvPr id="49" name="Gerade Verbindung 48">
            <a:extLst>
              <a:ext uri="{FF2B5EF4-FFF2-40B4-BE49-F238E27FC236}">
                <a16:creationId xmlns:a16="http://schemas.microsoft.com/office/drawing/2014/main" id="{609088F9-22F8-114A-B2FD-83DD55963352}"/>
              </a:ext>
            </a:extLst>
          </p:cNvPr>
          <p:cNvCxnSpPr>
            <a:cxnSpLocks/>
          </p:cNvCxnSpPr>
          <p:nvPr userDrawn="1"/>
        </p:nvCxnSpPr>
        <p:spPr>
          <a:xfrm>
            <a:off x="3078853" y="187486"/>
            <a:ext cx="0" cy="53338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Gerade Verbindung 49">
            <a:extLst>
              <a:ext uri="{FF2B5EF4-FFF2-40B4-BE49-F238E27FC236}">
                <a16:creationId xmlns:a16="http://schemas.microsoft.com/office/drawing/2014/main" id="{C16D464A-8731-6E4F-87A1-502A0D2D13FE}"/>
              </a:ext>
            </a:extLst>
          </p:cNvPr>
          <p:cNvCxnSpPr>
            <a:cxnSpLocks/>
          </p:cNvCxnSpPr>
          <p:nvPr userDrawn="1"/>
        </p:nvCxnSpPr>
        <p:spPr>
          <a:xfrm>
            <a:off x="6012656" y="187486"/>
            <a:ext cx="2640" cy="53318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 Placeholder 17">
            <a:extLst>
              <a:ext uri="{FF2B5EF4-FFF2-40B4-BE49-F238E27FC236}">
                <a16:creationId xmlns:a16="http://schemas.microsoft.com/office/drawing/2014/main" id="{0ACCD1CE-29F7-BB40-99BE-C893148170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2874" y="3773179"/>
            <a:ext cx="2881313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METHODOLOGY (click to edit)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73" name="Text Placeholder 17">
            <a:extLst>
              <a:ext uri="{FF2B5EF4-FFF2-40B4-BE49-F238E27FC236}">
                <a16:creationId xmlns:a16="http://schemas.microsoft.com/office/drawing/2014/main" id="{F2383BE4-D890-6C4F-9079-2999EE521D0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2873" y="3961231"/>
            <a:ext cx="2881313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 </a:t>
            </a:r>
          </a:p>
          <a:p>
            <a:pPr lvl="0"/>
            <a:endParaRPr lang="en-US" dirty="0"/>
          </a:p>
        </p:txBody>
      </p:sp>
      <p:sp>
        <p:nvSpPr>
          <p:cNvPr id="74" name="Text Placeholder 17">
            <a:extLst>
              <a:ext uri="{FF2B5EF4-FFF2-40B4-BE49-F238E27FC236}">
                <a16:creationId xmlns:a16="http://schemas.microsoft.com/office/drawing/2014/main" id="{E2364A2B-5320-B845-8AD5-AE30D17BA7B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35892" y="182483"/>
            <a:ext cx="2839937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RESULTS (click to edit)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75" name="Text Placeholder 17">
            <a:extLst>
              <a:ext uri="{FF2B5EF4-FFF2-40B4-BE49-F238E27FC236}">
                <a16:creationId xmlns:a16="http://schemas.microsoft.com/office/drawing/2014/main" id="{E0F51DCA-3FD9-F64C-9376-132AA743F9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35891" y="370535"/>
            <a:ext cx="28384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Type in or paste your text here.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78" name="Text Placeholder 17">
            <a:extLst>
              <a:ext uri="{FF2B5EF4-FFF2-40B4-BE49-F238E27FC236}">
                <a16:creationId xmlns:a16="http://schemas.microsoft.com/office/drawing/2014/main" id="{B7297EA1-5F3D-EA43-B978-D60C5A2E64A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34361" y="3773179"/>
            <a:ext cx="2839937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DISCUSSIONS (click to edit)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79" name="Text Placeholder 17">
            <a:extLst>
              <a:ext uri="{FF2B5EF4-FFF2-40B4-BE49-F238E27FC236}">
                <a16:creationId xmlns:a16="http://schemas.microsoft.com/office/drawing/2014/main" id="{EFEB45C0-6507-7145-AC87-DB32904566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134360" y="3961231"/>
            <a:ext cx="28384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Type in or paste your text here</a:t>
            </a:r>
          </a:p>
          <a:p>
            <a:pPr lvl="0"/>
            <a:r>
              <a:rPr lang="en-US" dirty="0"/>
              <a:t>  </a:t>
            </a:r>
          </a:p>
        </p:txBody>
      </p:sp>
      <p:sp>
        <p:nvSpPr>
          <p:cNvPr id="80" name="Text Placeholder 17">
            <a:extLst>
              <a:ext uri="{FF2B5EF4-FFF2-40B4-BE49-F238E27FC236}">
                <a16:creationId xmlns:a16="http://schemas.microsoft.com/office/drawing/2014/main" id="{51C56E52-D116-544A-868C-BAF83D0C8C5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56672" y="182483"/>
            <a:ext cx="2839937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CONCLUSIONS (click to edit) 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81" name="Text Placeholder 17">
            <a:extLst>
              <a:ext uri="{FF2B5EF4-FFF2-40B4-BE49-F238E27FC236}">
                <a16:creationId xmlns:a16="http://schemas.microsoft.com/office/drawing/2014/main" id="{153DD18A-6D23-A747-890F-ABF715D9E11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56671" y="370535"/>
            <a:ext cx="28384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 </a:t>
            </a:r>
          </a:p>
          <a:p>
            <a:pPr lvl="0"/>
            <a:endParaRPr lang="en-US" dirty="0"/>
          </a:p>
        </p:txBody>
      </p:sp>
      <p:sp>
        <p:nvSpPr>
          <p:cNvPr id="82" name="Text Placeholder 17">
            <a:extLst>
              <a:ext uri="{FF2B5EF4-FFF2-40B4-BE49-F238E27FC236}">
                <a16:creationId xmlns:a16="http://schemas.microsoft.com/office/drawing/2014/main" id="{B891064D-AF0B-A546-8503-4B23A2B10D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54769" y="3773179"/>
            <a:ext cx="2839937" cy="183503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 i="0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ACKNOWLEDGEMENTS (click to edit)</a:t>
            </a:r>
            <a:endParaRPr lang="en-US" dirty="0">
              <a:effectLst/>
              <a:latin typeface="Calibri" panose="020F0502020204030204" pitchFamily="34" charset="0"/>
            </a:endParaRPr>
          </a:p>
        </p:txBody>
      </p:sp>
      <p:sp>
        <p:nvSpPr>
          <p:cNvPr id="83" name="Text Placeholder 17">
            <a:extLst>
              <a:ext uri="{FF2B5EF4-FFF2-40B4-BE49-F238E27FC236}">
                <a16:creationId xmlns:a16="http://schemas.microsoft.com/office/drawing/2014/main" id="{89E17066-9128-DE4B-922D-7AEA516FB1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54768" y="3961231"/>
            <a:ext cx="2838407" cy="396894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0"/>
            <a:r>
              <a:rPr lang="en-US" dirty="0"/>
              <a:t> </a:t>
            </a:r>
          </a:p>
        </p:txBody>
      </p:sp>
      <p:sp>
        <p:nvSpPr>
          <p:cNvPr id="87" name="Text Placeholder 17">
            <a:extLst>
              <a:ext uri="{FF2B5EF4-FFF2-40B4-BE49-F238E27FC236}">
                <a16:creationId xmlns:a16="http://schemas.microsoft.com/office/drawing/2014/main" id="{54BEA973-5181-F644-B9AD-9EB544702F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40502" y="1685338"/>
            <a:ext cx="2881313" cy="203133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List of affiliated e-mail addresses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AA697A5-E0DD-ECB3-395D-B1D7AF549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58102" y="153625"/>
            <a:ext cx="527213" cy="363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20A3DA-BD5D-9077-C0A3-7FAD3F750695}"/>
              </a:ext>
            </a:extLst>
          </p:cNvPr>
          <p:cNvSpPr txBox="1"/>
          <p:nvPr userDrawn="1"/>
        </p:nvSpPr>
        <p:spPr>
          <a:xfrm>
            <a:off x="744343" y="63794"/>
            <a:ext cx="2417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latin typeface="Bebas" panose="020B0606020202050201" pitchFamily="34" charset="0"/>
              </a:rPr>
              <a:t>2025 IEEE EUROPEAN TECHNOLOGY &amp; ENGINEERING MANAGEMENT SUMMIT</a:t>
            </a:r>
          </a:p>
        </p:txBody>
      </p:sp>
      <p:pic>
        <p:nvPicPr>
          <p:cNvPr id="28" name="Picture 27" descr="A logo of a smart city&#10;&#10;AI-generated content may be incorrect.">
            <a:extLst>
              <a:ext uri="{FF2B5EF4-FFF2-40B4-BE49-F238E27FC236}">
                <a16:creationId xmlns:a16="http://schemas.microsoft.com/office/drawing/2014/main" id="{E046D215-9584-3735-93D2-4DDF253D84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718" y="5307726"/>
            <a:ext cx="576000" cy="385503"/>
          </a:xfrm>
          <a:prstGeom prst="rect">
            <a:avLst/>
          </a:prstGeom>
        </p:spPr>
      </p:pic>
      <p:pic>
        <p:nvPicPr>
          <p:cNvPr id="30" name="Picture 29" descr="A blue and white logo&#10;&#10;AI-generated content may be incorrect.">
            <a:extLst>
              <a:ext uri="{FF2B5EF4-FFF2-40B4-BE49-F238E27FC236}">
                <a16:creationId xmlns:a16="http://schemas.microsoft.com/office/drawing/2014/main" id="{6301C5A2-E165-9CFA-E3EA-AC09A03E10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698" y="5302287"/>
            <a:ext cx="576000" cy="340523"/>
          </a:xfrm>
          <a:prstGeom prst="rect">
            <a:avLst/>
          </a:prstGeom>
        </p:spPr>
      </p:pic>
      <p:pic>
        <p:nvPicPr>
          <p:cNvPr id="31" name="Picture 30" descr="A blue rectangle with white text&#10;&#10;AI-generated content may be incorrect.">
            <a:extLst>
              <a:ext uri="{FF2B5EF4-FFF2-40B4-BE49-F238E27FC236}">
                <a16:creationId xmlns:a16="http://schemas.microsoft.com/office/drawing/2014/main" id="{B505B20B-187F-BE3F-D807-11322F861FB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709" y="4876820"/>
            <a:ext cx="576000" cy="453355"/>
          </a:xfrm>
          <a:prstGeom prst="rect">
            <a:avLst/>
          </a:prstGeom>
        </p:spPr>
      </p:pic>
      <p:pic>
        <p:nvPicPr>
          <p:cNvPr id="32" name="Picture 31" descr="A logo with colorful paint&#10;&#10;AI-generated content may be incorrect.">
            <a:extLst>
              <a:ext uri="{FF2B5EF4-FFF2-40B4-BE49-F238E27FC236}">
                <a16:creationId xmlns:a16="http://schemas.microsoft.com/office/drawing/2014/main" id="{2A2D891B-A9F5-11D2-9AF2-9BD83CE3C28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736" y="4893837"/>
            <a:ext cx="576000" cy="388868"/>
          </a:xfrm>
          <a:prstGeom prst="rect">
            <a:avLst/>
          </a:prstGeom>
        </p:spPr>
      </p:pic>
      <p:pic>
        <p:nvPicPr>
          <p:cNvPr id="33" name="Picture 32" descr="A close-up of a logo&#10;&#10;AI-generated content may be incorrect.">
            <a:extLst>
              <a:ext uri="{FF2B5EF4-FFF2-40B4-BE49-F238E27FC236}">
                <a16:creationId xmlns:a16="http://schemas.microsoft.com/office/drawing/2014/main" id="{769AC7E4-6CDC-C1FF-2D16-B756673D38F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718" y="4931515"/>
            <a:ext cx="576000" cy="343963"/>
          </a:xfrm>
          <a:prstGeom prst="rect">
            <a:avLst/>
          </a:prstGeom>
        </p:spPr>
      </p:pic>
      <p:pic>
        <p:nvPicPr>
          <p:cNvPr id="34" name="Picture 33" descr="A logo with a circle in the middle&#10;&#10;AI-generated content may be incorrect.">
            <a:extLst>
              <a:ext uri="{FF2B5EF4-FFF2-40B4-BE49-F238E27FC236}">
                <a16:creationId xmlns:a16="http://schemas.microsoft.com/office/drawing/2014/main" id="{86EE64E1-83D3-8B18-C02C-4B5DAE4CC45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135" y="5369656"/>
            <a:ext cx="576000" cy="203515"/>
          </a:xfrm>
          <a:prstGeom prst="rect">
            <a:avLst/>
          </a:prstGeom>
        </p:spPr>
      </p:pic>
      <p:pic>
        <p:nvPicPr>
          <p:cNvPr id="35" name="Picture 34" descr="A blue logo with text&#10;&#10;AI-generated content may be incorrect.">
            <a:extLst>
              <a:ext uri="{FF2B5EF4-FFF2-40B4-BE49-F238E27FC236}">
                <a16:creationId xmlns:a16="http://schemas.microsoft.com/office/drawing/2014/main" id="{ED6CE141-037F-9BCD-4F36-FE9AAB87D6A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35" y="5352215"/>
            <a:ext cx="576000" cy="290595"/>
          </a:xfrm>
          <a:prstGeom prst="rect">
            <a:avLst/>
          </a:prstGeom>
        </p:spPr>
      </p:pic>
      <p:pic>
        <p:nvPicPr>
          <p:cNvPr id="37" name="Picture 36" descr="A red and blue logo&#10;&#10;AI-generated content may be incorrect.">
            <a:extLst>
              <a:ext uri="{FF2B5EF4-FFF2-40B4-BE49-F238E27FC236}">
                <a16:creationId xmlns:a16="http://schemas.microsoft.com/office/drawing/2014/main" id="{157C2F65-A38D-6F8A-EF59-011DC10B3D1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727" y="4973059"/>
            <a:ext cx="576000" cy="23204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BAB4CB1-D165-FE9F-DFE5-F48DF52D534E}"/>
              </a:ext>
            </a:extLst>
          </p:cNvPr>
          <p:cNvSpPr txBox="1"/>
          <p:nvPr userDrawn="1"/>
        </p:nvSpPr>
        <p:spPr>
          <a:xfrm>
            <a:off x="115619" y="5478662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Bebas" panose="020B0606020202050201" pitchFamily="34" charset="0"/>
              </a:rPr>
              <a:t>#Citiesr4living</a:t>
            </a:r>
          </a:p>
        </p:txBody>
      </p:sp>
    </p:spTree>
    <p:extLst>
      <p:ext uri="{BB962C8B-B14F-4D97-AF65-F5344CB8AC3E}">
        <p14:creationId xmlns:p14="http://schemas.microsoft.com/office/powerpoint/2010/main" val="2030680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0" userDrawn="1">
          <p15:clr>
            <a:srgbClr val="FBAE40"/>
          </p15:clr>
        </p15:guide>
        <p15:guide id="3" pos="1973" userDrawn="1">
          <p15:clr>
            <a:srgbClr val="FBAE40"/>
          </p15:clr>
        </p15:guide>
        <p15:guide id="4" pos="3765" userDrawn="1">
          <p15:clr>
            <a:srgbClr val="FBAE40"/>
          </p15:clr>
        </p15:guide>
        <p15:guide id="5" pos="3810" userDrawn="1">
          <p15:clr>
            <a:srgbClr val="FBAE40"/>
          </p15:clr>
        </p15:guide>
        <p15:guide id="6" pos="5602" userDrawn="1">
          <p15:clr>
            <a:srgbClr val="FBAE40"/>
          </p15:clr>
        </p15:guide>
        <p15:guide id="7" orient="horz" pos="349" userDrawn="1">
          <p15:clr>
            <a:srgbClr val="FBAE40"/>
          </p15:clr>
        </p15:guide>
        <p15:guide id="8" orient="horz" pos="3478" userDrawn="1">
          <p15:clr>
            <a:srgbClr val="FBAE40"/>
          </p15:clr>
        </p15:guide>
        <p15:guide id="9" pos="190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C8D96F2-90AE-0266-E1A5-399D905398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A2BA98-8CE5-1B20-3E59-46702252C4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C57B03-4F59-1603-4D78-CCD1A6F99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F226CD-87DC-7E49-0F54-BF3EF72A7C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1D0679-B096-B6F1-F726-93A6C14DE6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5DBF8FE-4865-8396-9FC6-89BD4D6315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00B13A7-51EF-02E1-220E-31C3F11255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EA5AD25-D6AA-68F2-5ACB-16A418CC3D3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848E42B-4E0B-8575-33A7-66980DB0ADC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21008E3-803A-4BF5-5EF5-043025AD337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0E9F135-B586-C7C7-97A4-22A91A10FC1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C03545C-1CFD-6F1A-7A92-13B76D1339F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964DE3C-B630-E2D8-CC86-51DA7DFDA16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D569C24A-8735-CFAB-607A-1B0B1A5AE8B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FCFD2CFE-EC0D-471D-A15C-B3F0CAD9A7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8D155251-D708-3739-910C-B450F7F6E16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359001A5-5441-2F29-6FC2-E293412D4BA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C13EBAB6-83ED-2E49-AFB9-80008605EA9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574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On-screen Show (16:10)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Bebas</vt:lpstr>
      <vt:lpstr>Calibri</vt:lpstr>
      <vt:lpstr>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 Smukal</dc:creator>
  <cp:lastModifiedBy>Iuliia Mende</cp:lastModifiedBy>
  <cp:revision>30</cp:revision>
  <dcterms:created xsi:type="dcterms:W3CDTF">2021-02-25T18:00:09Z</dcterms:created>
  <dcterms:modified xsi:type="dcterms:W3CDTF">2025-05-09T20:08:14Z</dcterms:modified>
</cp:coreProperties>
</file>