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"/>
  </p:handoutMasterIdLst>
  <p:sldIdLst>
    <p:sldId id="258" r:id="rId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8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9"/>
    <p:restoredTop sz="96349"/>
  </p:normalViewPr>
  <p:slideViewPr>
    <p:cSldViewPr snapToGrid="0" snapToObjects="1" showGuides="1">
      <p:cViewPr>
        <p:scale>
          <a:sx n="265" d="100"/>
          <a:sy n="265" d="100"/>
        </p:scale>
        <p:origin x="584" y="-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C9BB12-59AC-43A1-87FD-C32B61F74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839BF-57A9-4531-BA2C-FAD86B0A47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F6084-6D5E-4E73-A672-0ADF10A03EDB}" type="datetimeFigureOut">
              <a:rPr lang="en-DE" smtClean="0"/>
              <a:t>3/8/21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D6FB3-629D-4CFC-96C2-B6E9DA743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F627C-FC92-4B92-BFDE-E21EF6159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00C8-34AF-4F6E-816A-69DF22E83B2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490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B0CBE2CD-7658-244A-B794-995A90FEB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" y="554038"/>
            <a:ext cx="2881313" cy="67403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>
                <a:solidFill>
                  <a:srgbClr val="323872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Put Here the Title of Your Poster and Adjust the Font Size if Needed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B6689AAD-558C-A94D-9FEA-5F42A22138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75" y="1250904"/>
            <a:ext cx="2881313" cy="203134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List of authors and co-authors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F960BF3F-086B-B943-8BC4-94A02C168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875" y="1460562"/>
            <a:ext cx="2881313" cy="20313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institutions/organizations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9B659BDA-5A50-ED47-9D4F-B1FC4F1EDF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875" y="2138215"/>
            <a:ext cx="2881313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INTRODUCTION or ABSTRACT (click to edit)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1468222F-B9ED-8947-8198-8135C26582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875" y="2321718"/>
            <a:ext cx="2881313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81730A90-CCC4-5749-AC0D-3734DB701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875" y="3049723"/>
            <a:ext cx="2881313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OBJECTIVES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470BA959-725A-9D43-BF4C-5572C88320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2874" y="3237775"/>
            <a:ext cx="2881313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609088F9-22F8-114A-B2FD-83DD55963352}"/>
              </a:ext>
            </a:extLst>
          </p:cNvPr>
          <p:cNvCxnSpPr>
            <a:cxnSpLocks/>
          </p:cNvCxnSpPr>
          <p:nvPr userDrawn="1"/>
        </p:nvCxnSpPr>
        <p:spPr>
          <a:xfrm>
            <a:off x="3078853" y="187486"/>
            <a:ext cx="0" cy="5333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C16D464A-8731-6E4F-87A1-502A0D2D13FE}"/>
              </a:ext>
            </a:extLst>
          </p:cNvPr>
          <p:cNvCxnSpPr>
            <a:cxnSpLocks/>
          </p:cNvCxnSpPr>
          <p:nvPr userDrawn="1"/>
        </p:nvCxnSpPr>
        <p:spPr>
          <a:xfrm>
            <a:off x="6012656" y="187486"/>
            <a:ext cx="2640" cy="5331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0ACCD1CE-29F7-BB40-99BE-C893148170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2874" y="3773179"/>
            <a:ext cx="2881313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METHODOLOGY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F2383BE4-D890-6C4F-9079-2999EE521D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873" y="3961231"/>
            <a:ext cx="2881313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sp>
        <p:nvSpPr>
          <p:cNvPr id="74" name="Text Placeholder 17">
            <a:extLst>
              <a:ext uri="{FF2B5EF4-FFF2-40B4-BE49-F238E27FC236}">
                <a16:creationId xmlns:a16="http://schemas.microsoft.com/office/drawing/2014/main" id="{E2364A2B-5320-B845-8AD5-AE30D17BA7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35892" y="182483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RESULTS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E0F51DCA-3FD9-F64C-9376-132AA743F9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35891" y="370535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or paste your text here.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8" name="Text Placeholder 17">
            <a:extLst>
              <a:ext uri="{FF2B5EF4-FFF2-40B4-BE49-F238E27FC236}">
                <a16:creationId xmlns:a16="http://schemas.microsoft.com/office/drawing/2014/main" id="{B7297EA1-5F3D-EA43-B978-D60C5A2E64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34361" y="3773179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DISCUSSIONS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EFEB45C0-6507-7145-AC87-DB32904566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34360" y="3961231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or paste your text here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51C56E52-D116-544A-868C-BAF83D0C8C5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56672" y="182483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CONCLUSIONS (click to edit) 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153DD18A-6D23-A747-890F-ABF715D9E11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56671" y="370535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 </a:t>
            </a:r>
          </a:p>
          <a:p>
            <a:pPr lvl="0"/>
            <a:endParaRPr lang="en-US" dirty="0"/>
          </a:p>
        </p:txBody>
      </p:sp>
      <p:sp>
        <p:nvSpPr>
          <p:cNvPr id="82" name="Text Placeholder 17">
            <a:extLst>
              <a:ext uri="{FF2B5EF4-FFF2-40B4-BE49-F238E27FC236}">
                <a16:creationId xmlns:a16="http://schemas.microsoft.com/office/drawing/2014/main" id="{B891064D-AF0B-A546-8503-4B23A2B10D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54769" y="3773179"/>
            <a:ext cx="2839937" cy="183503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 i="0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ACKNOWLEDGEMENTS (click to edit)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89E17066-9128-DE4B-922D-7AEA516FB1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54768" y="3961231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54BEA973-5181-F644-B9AD-9EB544702F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0502" y="1685338"/>
            <a:ext cx="2881313" cy="203133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e-mail addresses</a:t>
            </a:r>
          </a:p>
        </p:txBody>
      </p:sp>
      <p:pic>
        <p:nvPicPr>
          <p:cNvPr id="91" name="Grafik 90">
            <a:extLst>
              <a:ext uri="{FF2B5EF4-FFF2-40B4-BE49-F238E27FC236}">
                <a16:creationId xmlns:a16="http://schemas.microsoft.com/office/drawing/2014/main" id="{7519082D-0F82-E242-80C9-B6080624F0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190" y="162442"/>
            <a:ext cx="1773939" cy="323251"/>
          </a:xfrm>
          <a:prstGeom prst="rect">
            <a:avLst/>
          </a:prstGeom>
        </p:spPr>
      </p:pic>
      <p:pic>
        <p:nvPicPr>
          <p:cNvPr id="92" name="Grafik 91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261D33F-7B0D-9A40-A899-6B53C1BAAD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43" y="18686"/>
            <a:ext cx="610763" cy="610763"/>
          </a:xfrm>
          <a:prstGeom prst="rect">
            <a:avLst/>
          </a:prstGeom>
        </p:spPr>
      </p:pic>
      <p:pic>
        <p:nvPicPr>
          <p:cNvPr id="93" name="Grafik 5" descr="Ein Bild, das Drachen, fliegend, farbig, Laser enthält.&#10;&#10;Automatisch generierte Beschreibung">
            <a:extLst>
              <a:ext uri="{FF2B5EF4-FFF2-40B4-BE49-F238E27FC236}">
                <a16:creationId xmlns:a16="http://schemas.microsoft.com/office/drawing/2014/main" id="{2743BABA-7A4A-DA49-BF46-9407BA676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24" y="5217044"/>
            <a:ext cx="491633" cy="31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Grafik 8">
            <a:extLst>
              <a:ext uri="{FF2B5EF4-FFF2-40B4-BE49-F238E27FC236}">
                <a16:creationId xmlns:a16="http://schemas.microsoft.com/office/drawing/2014/main" id="{8EF59276-4172-B947-B681-5B47333A6A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45" y="5206627"/>
            <a:ext cx="616255" cy="42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Grafik 11">
            <a:extLst>
              <a:ext uri="{FF2B5EF4-FFF2-40B4-BE49-F238E27FC236}">
                <a16:creationId xmlns:a16="http://schemas.microsoft.com/office/drawing/2014/main" id="{2739790C-87F1-A749-AF4F-A86C421CD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90" y="5232570"/>
            <a:ext cx="372158" cy="37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28422E8-FECF-5E49-82FD-22CF50C261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96" y="5322654"/>
            <a:ext cx="591264" cy="1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Grafik 18">
            <a:extLst>
              <a:ext uri="{FF2B5EF4-FFF2-40B4-BE49-F238E27FC236}">
                <a16:creationId xmlns:a16="http://schemas.microsoft.com/office/drawing/2014/main" id="{B33BEF8D-EDC3-3040-A558-F3AD769B88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34" y="5303485"/>
            <a:ext cx="591264" cy="22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fik 28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46D667-5D34-C847-B7A9-BF95173F019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67" y="5514662"/>
            <a:ext cx="601011" cy="2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0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0" userDrawn="1">
          <p15:clr>
            <a:srgbClr val="FBAE40"/>
          </p15:clr>
        </p15:guide>
        <p15:guide id="3" pos="1973" userDrawn="1">
          <p15:clr>
            <a:srgbClr val="FBAE40"/>
          </p15:clr>
        </p15:guide>
        <p15:guide id="4" pos="3765" userDrawn="1">
          <p15:clr>
            <a:srgbClr val="FBAE40"/>
          </p15:clr>
        </p15:guide>
        <p15:guide id="5" pos="3810" userDrawn="1">
          <p15:clr>
            <a:srgbClr val="FBAE40"/>
          </p15:clr>
        </p15:guide>
        <p15:guide id="6" pos="5602" userDrawn="1">
          <p15:clr>
            <a:srgbClr val="FBAE40"/>
          </p15:clr>
        </p15:guide>
        <p15:guide id="7" orient="horz" pos="349" userDrawn="1">
          <p15:clr>
            <a:srgbClr val="FBAE40"/>
          </p15:clr>
        </p15:guide>
        <p15:guide id="8" orient="horz" pos="3478" userDrawn="1">
          <p15:clr>
            <a:srgbClr val="FBAE40"/>
          </p15:clr>
        </p15:guide>
        <p15:guide id="9" pos="190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5DD2560-CC53-944F-8114-A88F6FB7B6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CC3CCA-FCA7-924E-A6E4-17D6A05F1E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825751-87E0-2645-A4A3-41CB45C242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FDFA74A-CB82-4444-AC03-53C18BAD7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C50F185-9F48-D244-B0A7-FD585AE57B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73A24DE-469F-6642-BCD5-4856E823F3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06086F-5672-B143-8D5A-1BD90E0798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3F6D217-C63C-0D49-BD67-EFAA0B05C3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9D223B6-D7FA-CA43-8D9C-9A7130B2883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4612B35-D914-824D-B125-F3DD672D58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F80DE67-294C-DC4D-B7F6-AB658E60FBF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10767D3-2EB5-4E4D-9E01-8BA72A5DBF9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DEC1CFA-0E5C-0245-B94E-AB809B80C17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5FC8AC1-ED6D-7940-B28A-03B609A648B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B2EAB7D-A81D-CE49-903E-C1F3238B7E0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28A6E13-E273-954C-9FC3-C0894E853F1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A216EAAF-0C9A-FD41-B0C8-0B1300CF45A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E621A4DB-E750-0D46-BAB7-57621A425C8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Rechteck 50">
            <a:extLst>
              <a:ext uri="{FF2B5EF4-FFF2-40B4-BE49-F238E27FC236}">
                <a16:creationId xmlns:a16="http://schemas.microsoft.com/office/drawing/2014/main" id="{77BA7315-470D-4729-88AC-F6DAA7324DF1}"/>
              </a:ext>
            </a:extLst>
          </p:cNvPr>
          <p:cNvSpPr/>
          <p:nvPr/>
        </p:nvSpPr>
        <p:spPr>
          <a:xfrm>
            <a:off x="3133983" y="1825679"/>
            <a:ext cx="2842955" cy="1800000"/>
          </a:xfrm>
          <a:prstGeom prst="rect">
            <a:avLst/>
          </a:prstGeom>
          <a:noFill/>
          <a:ln w="3175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Fig . 1.  An example of figure inserting</a:t>
            </a:r>
          </a:p>
        </p:txBody>
      </p:sp>
      <p:sp>
        <p:nvSpPr>
          <p:cNvPr id="21" name="Rechteck 85">
            <a:extLst>
              <a:ext uri="{FF2B5EF4-FFF2-40B4-BE49-F238E27FC236}">
                <a16:creationId xmlns:a16="http://schemas.microsoft.com/office/drawing/2014/main" id="{F9C58782-183E-4E5D-AF0C-DE45C310F2D9}"/>
              </a:ext>
            </a:extLst>
          </p:cNvPr>
          <p:cNvSpPr/>
          <p:nvPr/>
        </p:nvSpPr>
        <p:spPr>
          <a:xfrm>
            <a:off x="6050853" y="1825679"/>
            <a:ext cx="2842955" cy="1800000"/>
          </a:xfrm>
          <a:prstGeom prst="rect">
            <a:avLst/>
          </a:prstGeom>
          <a:noFill/>
          <a:ln w="3175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Fig . 2.  An example of figure inserting</a:t>
            </a:r>
          </a:p>
        </p:txBody>
      </p:sp>
    </p:spTree>
    <p:extLst>
      <p:ext uri="{BB962C8B-B14F-4D97-AF65-F5344CB8AC3E}">
        <p14:creationId xmlns:p14="http://schemas.microsoft.com/office/powerpoint/2010/main" val="417270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</Words>
  <Application>Microsoft Macintosh PowerPoint</Application>
  <PresentationFormat>Bildschirmpräsentation (16:10)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Smukal</dc:creator>
  <cp:lastModifiedBy>Matthias Smukal</cp:lastModifiedBy>
  <cp:revision>23</cp:revision>
  <dcterms:created xsi:type="dcterms:W3CDTF">2021-02-25T18:00:09Z</dcterms:created>
  <dcterms:modified xsi:type="dcterms:W3CDTF">2021-03-08T15:28:55Z</dcterms:modified>
</cp:coreProperties>
</file>